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a0bc07a6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a0bc07a6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a0bc07a6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a0bc07a6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a0bc07a6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a0bc07a6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a0bc07a6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a0bc07a6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a0bc07a6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a0bc07a6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a0bc07a6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a0bc07a6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a0bc07a6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a0bc07a6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a0bc07a6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a0bc07a6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a0bc07a6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a0bc07a6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a0bc07a6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a0bc07a6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a0bc07a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a0bc07a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a0bc07a6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a0bc07a6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a0bc07a6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a0bc07a6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a0bc07a6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a0bc07a6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a0bc07a6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a0bc07a6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a0bc07a6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a0bc07a6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a0bc07a6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a0bc07a6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a0bc07a6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a0bc07a6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a0bc07a6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a0bc07a6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a0bc07a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a0bc07a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a0bc07a6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a0bc07a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a0bc07a6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a0bc07a6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a0bc07a6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ba0bc07a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a0bc07a6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a0bc07a6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a0bc07a6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a0bc07a6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a0bc07a6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a0bc07a6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FFFFFF"/>
                </a:solidFill>
              </a:rPr>
              <a:t>AWS Cloud Practitioner Essentials</a:t>
            </a:r>
            <a:endParaRPr sz="10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FFFFFF"/>
                </a:solidFill>
              </a:rPr>
              <a:t>AWS Cloud Practitioner Essentials</a:t>
            </a:r>
            <a:endParaRPr sz="10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ko" sz="1050">
                <a:solidFill>
                  <a:srgbClr val="FFFFFF"/>
                </a:solidFill>
              </a:rPr>
              <a:t>AWS Cloud Practitioner Essentials</a:t>
            </a:r>
            <a:endParaRPr sz="10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459"/>
              <a:buFont typeface="Arial"/>
              <a:buNone/>
            </a:pPr>
            <a:r>
              <a:rPr lang="ko" sz="3388"/>
              <a:t>AWS Cloud Practitioner Essentials Module 1~2</a:t>
            </a:r>
            <a:endParaRPr sz="338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400"/>
            <a:ext cx="8520600" cy="2885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75" y="177762"/>
            <a:ext cx="7993527" cy="478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4688100" y="80225"/>
            <a:ext cx="5064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 Q</a:t>
            </a:r>
            <a:r>
              <a:rPr lang="ko" sz="1200">
                <a:solidFill>
                  <a:schemeClr val="dk2"/>
                </a:solidFill>
              </a:rPr>
              <a:t>  : AWS 에서는 서버가 터지는 등의 현상에서 robust 할 수 있는건지? 자동으로 해주는건지 엔지니어가 인스턴스를 추가해주어야 하는건지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14" y="0"/>
            <a:ext cx="69049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0" y="229025"/>
            <a:ext cx="8265727" cy="491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4763050" y="711975"/>
            <a:ext cx="5064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 Q</a:t>
            </a:r>
            <a:r>
              <a:rPr lang="ko" sz="1200">
                <a:solidFill>
                  <a:schemeClr val="dk2"/>
                </a:solidFill>
              </a:rPr>
              <a:t>  : 희망용량과 최대용량을 엄청 늘려서 사용하면 문제는 없는지?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41" y="0"/>
            <a:ext cx="865091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55400"/>
            <a:ext cx="8520602" cy="248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700"/>
            <a:ext cx="9144002" cy="29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4763050" y="711975"/>
            <a:ext cx="5064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 Q</a:t>
            </a:r>
            <a:r>
              <a:rPr lang="ko" sz="1200">
                <a:solidFill>
                  <a:schemeClr val="dk2"/>
                </a:solidFill>
              </a:rPr>
              <a:t>  : 각 태스크의 특징에 맞게 알아서 적절한 인스턴스로 배정하는지?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0" y="0"/>
            <a:ext cx="90751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69" y="0"/>
            <a:ext cx="82410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94" y="0"/>
            <a:ext cx="82410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94" y="0"/>
            <a:ext cx="824101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451" y="2571750"/>
            <a:ext cx="3683275" cy="252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750" y="2792525"/>
            <a:ext cx="3613700" cy="23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461"/>
            <a:ext cx="9144001" cy="406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9144001" cy="406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50" y="2690750"/>
            <a:ext cx="4560625" cy="26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7200" y="2782728"/>
            <a:ext cx="4876800" cy="242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9" y="0"/>
            <a:ext cx="89821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01" y="56400"/>
            <a:ext cx="69152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5"/>
            <a:ext cx="6693450" cy="363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6121050" y="922725"/>
            <a:ext cx="2877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15분 코드 실행 시간 제한으로 딥러닝 말고 가벼운 요청에 대한 처리에 적합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37"/>
            <a:ext cx="9143998" cy="22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75" y="1830175"/>
            <a:ext cx="3637792" cy="331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3600" y="1896212"/>
            <a:ext cx="3842598" cy="31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 txBox="1"/>
          <p:nvPr/>
        </p:nvSpPr>
        <p:spPr>
          <a:xfrm>
            <a:off x="5253125" y="776550"/>
            <a:ext cx="206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30948" l="0" r="0" t="0"/>
          <a:stretch/>
        </p:blipFill>
        <p:spPr>
          <a:xfrm>
            <a:off x="202075" y="1017725"/>
            <a:ext cx="3361999" cy="356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075" y="1017725"/>
            <a:ext cx="3627151" cy="356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275" y="1017725"/>
            <a:ext cx="1974976" cy="35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0" y="0"/>
            <a:ext cx="6569476" cy="33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62000"/>
            <a:ext cx="6569476" cy="17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50" y="0"/>
            <a:ext cx="86851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1574" l="0" r="0" t="0"/>
          <a:stretch/>
        </p:blipFill>
        <p:spPr>
          <a:xfrm>
            <a:off x="538675" y="0"/>
            <a:ext cx="8066651" cy="50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81" y="0"/>
            <a:ext cx="80666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3215225" y="4594800"/>
            <a:ext cx="3568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Q : 연산이 필요할때 배포하는게 비효율적이지 않나..?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098" y="0"/>
            <a:ext cx="73798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4720225" y="193825"/>
            <a:ext cx="3770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Q  : 데이터 사이즈가 크다면 비용 측면에서 이점이 크지 않을 듯한데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320775" y="2808950"/>
            <a:ext cx="3770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Q  : AWS에서 한꺼번에 관리를 하는 것이 생산단가가 낮아지나?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82" y="0"/>
            <a:ext cx="59073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사용 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0"/>
            <a:ext cx="71616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3767275" y="1874875"/>
            <a:ext cx="5064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Q  : 성능 및 기능에 따라 다른 인스턴스를 사용할시 한 워크플로우에서 다양한 요구사항이 있으면 범용 인스턴스로 사용해야 하는지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32" y="0"/>
            <a:ext cx="56515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3886700" y="2099725"/>
            <a:ext cx="5064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</a:t>
            </a: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중단할 수 없는 불규칙한 단기 워크로드가 있는 애플리케이션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3983100" y="2571750"/>
            <a:ext cx="47325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표준 예약 인스턴스 및 컨버터블 예약 인스턴스는 1년 또는 3년 약정으로 구입할 수 있습니다. 3년 약정 옵션으로 더 큰 비용 절감을 실현할 수 있습니다.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015100" y="3308550"/>
            <a:ext cx="44757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특정 인스턴스 패밀리 및 리전에 대해 1년 또는 3년 기간 동안 시간당 지출 약정을 할 경우 EC2 인스턴스 비용을 할인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983100" y="3950975"/>
            <a:ext cx="5064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시작 및 종료 시간이 자유롭거나 중단을 견딜 수 있는 워크로드에 적합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4047350" y="4561300"/>
            <a:ext cx="4732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사용자 전용의 Amazon EC2 인스턴스 용량을 갖춘 물리적 서버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